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53E"/>
    <a:srgbClr val="FF5050"/>
    <a:srgbClr val="FF7C80"/>
    <a:srgbClr val="FF9999"/>
    <a:srgbClr val="F4F4F4"/>
    <a:srgbClr val="E6D6C3"/>
    <a:srgbClr val="EAE0DE"/>
    <a:srgbClr val="732303"/>
    <a:srgbClr val="5A1B02"/>
    <a:srgbClr val="FFED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382B47-8A86-48E3-AD2A-307A0465FF7A}" v="121" dt="2024-06-04T00:44:39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2268" y="66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図 55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E1FE9D97-89E3-C02B-45B7-962A27F55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" y="-28941"/>
            <a:ext cx="7775575" cy="5503015"/>
          </a:xfrm>
          <a:prstGeom prst="rect">
            <a:avLst/>
          </a:prstGeom>
        </p:spPr>
      </p:pic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BC45FF4A-84C1-A05C-094A-DDD28DC10100}"/>
              </a:ext>
            </a:extLst>
          </p:cNvPr>
          <p:cNvSpPr/>
          <p:nvPr/>
        </p:nvSpPr>
        <p:spPr>
          <a:xfrm>
            <a:off x="0" y="8942890"/>
            <a:ext cx="7775573" cy="196482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059246" y="628104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小塚ゴシック Pro B" pitchFamily="34" charset="-128"/>
                <a:ea typeface="小塚ゴシック Pro B" pitchFamily="34" charset="-128"/>
              </a:rPr>
              <a:t>あなたの災害対策のお悩みにお答えします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134544" y="77277"/>
            <a:ext cx="1659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参加無料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04094" y="1222970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5400" b="1" dirty="0">
                <a:effectLst>
                  <a:glow rad="228600">
                    <a:schemeClr val="bg1">
                      <a:alpha val="40000"/>
                    </a:schemeClr>
                  </a:glow>
                </a:effectLst>
                <a:latin typeface="小塚ゴシック Pro B" pitchFamily="34" charset="-128"/>
                <a:ea typeface="小塚ゴシック Pro B" pitchFamily="34" charset="-128"/>
              </a:rPr>
              <a:t>防災セミナー＆相談会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71850" y="2076855"/>
            <a:ext cx="4031873" cy="4010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こんなお悩みにお答えします！！</a:t>
            </a:r>
          </a:p>
        </p:txBody>
      </p:sp>
      <p:pic>
        <p:nvPicPr>
          <p:cNvPr id="1032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20" y="2521973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0" y="4032837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88723" y="2847272"/>
            <a:ext cx="2289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最寄りの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避難について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知りたい</a:t>
            </a:r>
          </a:p>
        </p:txBody>
      </p:sp>
      <p:pic>
        <p:nvPicPr>
          <p:cNvPr id="20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240" y="4032837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361" y="2521973"/>
            <a:ext cx="21209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869" y="4032837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92" y="2521973"/>
            <a:ext cx="21336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2836176" y="2847272"/>
            <a:ext cx="22052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これから地震保険に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入りたいけど、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選び方がわからない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132892" y="2855636"/>
            <a:ext cx="2107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備蓄のやり方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について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教えて欲しい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75495" y="4492076"/>
            <a:ext cx="22896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耐震診断について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知りたい</a:t>
            </a:r>
            <a:endParaRPr lang="en-US" altLang="ja-JP" sz="16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47771" y="4391553"/>
            <a:ext cx="1943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被災時の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行政手続きを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知っておきたい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255288" y="4376308"/>
            <a:ext cx="182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体調に不安が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あるので、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避難が不安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1415372" y="5607077"/>
            <a:ext cx="4511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>
                <a:latin typeface="小塚ゴシック Pro B" pitchFamily="34" charset="-128"/>
                <a:ea typeface="小塚ゴシック Pro B" pitchFamily="34" charset="-128"/>
              </a:rPr>
              <a:t>20XX </a:t>
            </a:r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年</a:t>
            </a:r>
            <a:r>
              <a:rPr lang="en-US" altLang="ja-JP" sz="2400" b="1" dirty="0">
                <a:latin typeface="小塚ゴシック Pro B" pitchFamily="34" charset="-128"/>
                <a:ea typeface="小塚ゴシック Pro B" pitchFamily="34" charset="-128"/>
              </a:rPr>
              <a:t>XX </a:t>
            </a:r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月</a:t>
            </a:r>
            <a:r>
              <a:rPr lang="en-US" altLang="ja-JP" sz="24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日</a:t>
            </a:r>
            <a:r>
              <a:rPr lang="en-US" altLang="ja-JP" sz="2400" b="1" dirty="0">
                <a:latin typeface="小塚ゴシック Pro B" pitchFamily="34" charset="-128"/>
                <a:ea typeface="小塚ゴシック Pro B" pitchFamily="34" charset="-128"/>
              </a:rPr>
              <a:t>(X)</a:t>
            </a:r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 </a:t>
            </a:r>
            <a:r>
              <a:rPr lang="ja-JP" altLang="en-US" sz="1400" b="1" dirty="0">
                <a:latin typeface="小塚ゴシック Pro B" pitchFamily="34" charset="-128"/>
                <a:ea typeface="小塚ゴシック Pro B" pitchFamily="34" charset="-128"/>
              </a:rPr>
              <a:t>午後</a:t>
            </a:r>
            <a:r>
              <a:rPr lang="en-US" altLang="ja-JP" sz="14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400" b="1" dirty="0">
                <a:latin typeface="小塚ゴシック Pro B" pitchFamily="34" charset="-128"/>
                <a:ea typeface="小塚ゴシック Pro B" pitchFamily="34" charset="-128"/>
              </a:rPr>
              <a:t>時～</a:t>
            </a:r>
            <a:r>
              <a:rPr lang="en-US" altLang="ja-JP" sz="14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400" b="1" dirty="0">
                <a:latin typeface="小塚ゴシック Pro B" pitchFamily="34" charset="-128"/>
                <a:ea typeface="小塚ゴシック Pro B" pitchFamily="34" charset="-128"/>
              </a:rPr>
              <a:t>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1392534" y="6176195"/>
            <a:ext cx="49327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㈱●●●● 会議室 </a:t>
            </a:r>
            <a:r>
              <a:rPr lang="ja-JP" altLang="en-US" sz="1400" b="1" dirty="0">
                <a:latin typeface="小塚ゴシック Pro B" pitchFamily="34" charset="-128"/>
                <a:ea typeface="小塚ゴシック Pro B" pitchFamily="34" charset="-128"/>
              </a:rPr>
              <a:t>住所ああああああああああ</a:t>
            </a:r>
            <a:endParaRPr lang="ja-JP" altLang="en-US" sz="2400" b="1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389843" y="6754361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>
                <a:latin typeface="小塚ゴシック Pro B" pitchFamily="34" charset="-128"/>
                <a:ea typeface="小塚ゴシック Pro B" pitchFamily="34" charset="-128"/>
              </a:rPr>
              <a:t>㈱●●●●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999522" y="9065094"/>
            <a:ext cx="383959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</a:rPr>
              <a:t>参加をご希望の方は下記よりお申込みください。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758929" y="9546783"/>
            <a:ext cx="2782586" cy="40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http://www.xxxxxxxx</a:t>
            </a:r>
            <a:endParaRPr lang="ja-JP" altLang="en-US" sz="2000" b="1" dirty="0">
              <a:solidFill>
                <a:schemeClr val="bg1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033735" y="9933998"/>
            <a:ext cx="38101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※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お電話に受付は平日の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2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になります。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0" y="10291028"/>
            <a:ext cx="77755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株式会社●●●●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41560" y="5622015"/>
            <a:ext cx="697627" cy="4010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日時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42286" y="6189250"/>
            <a:ext cx="697628" cy="4010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会場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642286" y="6760522"/>
            <a:ext cx="697628" cy="4010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主催</a:t>
            </a:r>
          </a:p>
        </p:txBody>
      </p:sp>
      <p:pic>
        <p:nvPicPr>
          <p:cNvPr id="1026" name="Picture 2" descr="C:\Users\TSUKAMOTO\Desktop\アスクル\セミナー\枠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0" y="7264126"/>
            <a:ext cx="6538912" cy="154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正方形/長方形 31"/>
          <p:cNvSpPr/>
          <p:nvPr/>
        </p:nvSpPr>
        <p:spPr>
          <a:xfrm>
            <a:off x="591261" y="7472941"/>
            <a:ext cx="965458" cy="40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第</a:t>
            </a:r>
            <a:r>
              <a:rPr lang="en-US" altLang="ja-JP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1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部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91261" y="8225808"/>
            <a:ext cx="965458" cy="40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2</a:t>
            </a:r>
            <a:r>
              <a:rPr lang="ja-JP" altLang="en-US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部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1462123" y="7351267"/>
            <a:ext cx="4067449" cy="40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小塚ゴシック Pro B" pitchFamily="34" charset="-128"/>
                <a:ea typeface="小塚ゴシック Pro B" pitchFamily="34" charset="-128"/>
              </a:rPr>
              <a:t>災害対策はじめの一歩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1462123" y="7670248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時～</a:t>
            </a:r>
            <a:r>
              <a:rPr lang="en-US" altLang="ja-JP" sz="18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時</a:t>
            </a:r>
            <a:endParaRPr lang="ja-JP" altLang="en-US" sz="1800" b="1" dirty="0">
              <a:latin typeface="小塚ゴシック Pr6N B" pitchFamily="34" charset="-128"/>
              <a:ea typeface="小塚ゴシック Pr6N B" pitchFamily="34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908304" y="7716414"/>
            <a:ext cx="466794" cy="26161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小塚ゴシック Pr6N B" pitchFamily="34" charset="-128"/>
                <a:ea typeface="小塚ゴシック Pr6N B" pitchFamily="34" charset="-128"/>
              </a:rPr>
              <a:t>講師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375098" y="7700883"/>
            <a:ext cx="1624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b="1" dirty="0">
                <a:latin typeface="小塚ゴシック Pro B" pitchFamily="34" charset="-128"/>
                <a:ea typeface="小塚ゴシック Pro B" pitchFamily="34" charset="-128"/>
              </a:rPr>
              <a:t>防災太郎</a:t>
            </a:r>
            <a:r>
              <a:rPr lang="en-US" altLang="ja-JP" sz="1100" b="1" dirty="0">
                <a:latin typeface="小塚ゴシック Pro B" pitchFamily="34" charset="-128"/>
                <a:ea typeface="小塚ゴシック Pro B" pitchFamily="34" charset="-128"/>
              </a:rPr>
              <a:t>(</a:t>
            </a:r>
            <a:r>
              <a:rPr lang="ja-JP" altLang="en-US" sz="1100" b="1" dirty="0">
                <a:latin typeface="小塚ゴシック Pro B" pitchFamily="34" charset="-128"/>
                <a:ea typeface="小塚ゴシック Pro B" pitchFamily="34" charset="-128"/>
              </a:rPr>
              <a:t>防災士</a:t>
            </a:r>
            <a:r>
              <a:rPr lang="en-US" altLang="ja-JP" sz="1100" b="1" dirty="0">
                <a:latin typeface="小塚ゴシック Pro B" pitchFamily="34" charset="-128"/>
                <a:ea typeface="小塚ゴシック Pro B" pitchFamily="34" charset="-128"/>
              </a:rPr>
              <a:t>)</a:t>
            </a:r>
            <a:endParaRPr lang="ja-JP" altLang="en-US" sz="1100" b="1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493655" y="8085981"/>
            <a:ext cx="2236510" cy="4010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latin typeface="小塚ゴシック Pro B" pitchFamily="34" charset="-128"/>
                <a:ea typeface="小塚ゴシック Pro B" pitchFamily="34" charset="-128"/>
              </a:rPr>
              <a:t>●●●個別相談会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487603" y="8454742"/>
            <a:ext cx="559095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5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500" b="1" dirty="0">
                <a:latin typeface="小塚ゴシック Pro B" pitchFamily="34" charset="-128"/>
                <a:ea typeface="小塚ゴシック Pro B" pitchFamily="34" charset="-128"/>
              </a:rPr>
              <a:t>時～</a:t>
            </a:r>
            <a:r>
              <a:rPr lang="en-US" altLang="ja-JP" sz="1500" b="1" dirty="0">
                <a:latin typeface="小塚ゴシック Pro B" pitchFamily="34" charset="-128"/>
                <a:ea typeface="小塚ゴシック Pro B" pitchFamily="34" charset="-128"/>
              </a:rPr>
              <a:t>XX</a:t>
            </a:r>
            <a:r>
              <a:rPr lang="ja-JP" altLang="en-US" sz="1500" b="1" dirty="0">
                <a:latin typeface="小塚ゴシック Pro B" pitchFamily="34" charset="-128"/>
                <a:ea typeface="小塚ゴシック Pro B" pitchFamily="34" charset="-128"/>
              </a:rPr>
              <a:t>時  専門のアドバイザーが個別に対応いたします。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02212" y="9444907"/>
            <a:ext cx="77777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altLang="ja-JP" sz="2400" b="1" dirty="0">
                <a:solidFill>
                  <a:schemeClr val="accent5">
                    <a:lumMod val="50000"/>
                  </a:schemeClr>
                </a:solidFill>
                <a:latin typeface="小塚ゴシック Pro B" pitchFamily="34" charset="-128"/>
                <a:ea typeface="小塚ゴシック Pro B" pitchFamily="34" charset="-128"/>
              </a:rPr>
              <a:t>TEL</a:t>
            </a:r>
            <a:endParaRPr lang="ja-JP" altLang="en-US" sz="2400" b="1" dirty="0">
              <a:solidFill>
                <a:schemeClr val="accent5">
                  <a:lumMod val="50000"/>
                </a:schemeClr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458025" y="9414887"/>
            <a:ext cx="33009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XX-XXXX-XXXX</a:t>
            </a:r>
            <a:endParaRPr lang="ja-JP" altLang="en-US" sz="3600" b="1" dirty="0">
              <a:solidFill>
                <a:schemeClr val="bg1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pic>
        <p:nvPicPr>
          <p:cNvPr id="18" name="Picture 2" descr="C:\Users\TSUKAMOTO\Desktop\アスクル\セミナー\赤丸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332" y="6188912"/>
            <a:ext cx="1355764" cy="1355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正方形/長方形 23"/>
          <p:cNvSpPr/>
          <p:nvPr/>
        </p:nvSpPr>
        <p:spPr>
          <a:xfrm>
            <a:off x="6305724" y="6632129"/>
            <a:ext cx="12202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54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10</a:t>
            </a:r>
            <a:r>
              <a:rPr lang="ja-JP" altLang="en-US" sz="1800" b="1" dirty="0">
                <a:solidFill>
                  <a:schemeClr val="bg1"/>
                </a:solidFill>
                <a:latin typeface="小塚ゴシック Pro H" pitchFamily="34" charset="-128"/>
                <a:ea typeface="小塚ゴシック Pro H" pitchFamily="34" charset="-128"/>
              </a:rPr>
              <a:t>名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6473451" y="6306987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先着</a:t>
            </a:r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185</Words>
  <Application>Microsoft Office PowerPoint</Application>
  <PresentationFormat>ユーザー設定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小塚ゴシック Pr6N B</vt:lpstr>
      <vt:lpstr>小塚ゴシック Pro B</vt:lpstr>
      <vt:lpstr>小塚ゴシック Pro H</vt:lpstr>
      <vt:lpstr>Arial</vt:lpstr>
      <vt:lpstr>Calibri</vt:lpstr>
      <vt:lpstr>Calibri Light</vt:lpstr>
      <vt:lpstr>11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2024-06-04T00:47:32Z</dcterms:modified>
</cp:coreProperties>
</file>